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9" r:id="rId2"/>
    <p:sldId id="340" r:id="rId3"/>
    <p:sldId id="326" r:id="rId4"/>
    <p:sldId id="327" r:id="rId5"/>
    <p:sldId id="351" r:id="rId6"/>
    <p:sldId id="342" r:id="rId7"/>
    <p:sldId id="348" r:id="rId8"/>
    <p:sldId id="349" r:id="rId9"/>
    <p:sldId id="350" r:id="rId10"/>
    <p:sldId id="34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  <a:srgbClr val="FFFF00"/>
    <a:srgbClr val="FFFFCC"/>
    <a:srgbClr val="660033"/>
    <a:srgbClr val="FF0066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5" autoAdjust="0"/>
    <p:restoredTop sz="94664" autoAdjust="0"/>
  </p:normalViewPr>
  <p:slideViewPr>
    <p:cSldViewPr>
      <p:cViewPr>
        <p:scale>
          <a:sx n="75" d="100"/>
          <a:sy n="75" d="100"/>
        </p:scale>
        <p:origin x="-9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504D7A-94BC-423E-91CE-767750D9F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5A88122-245B-4516-8633-7ABCFD65AC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D968A1-DA9C-4DE3-A35C-264C0FB8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7EADAB-E728-4D53-B525-5E5FC3323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BA92A2-98EF-4A3E-8465-304412098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B3742-5255-42F2-8370-5723F68AB6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60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A25532-D0B5-4C5B-B162-2EB8A7F8E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E6E1335-873F-438A-A025-3341C5A36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B044E4-8DAD-4297-A5A5-E02C4479B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A5A6BC-BCB7-4675-B0D2-12EDB08C5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06C6EE-3B0B-4996-80BC-C92C4E788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F7DC3-BBC2-4CD8-915B-11923A42E2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77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D6B3882-2F02-4217-BBE3-309B786721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573EE25-9216-46FE-95F6-C31177AB8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2624C1-612F-44F0-AEB4-5122CC3D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FF7CC3-0CA7-42CB-9F2F-FCB139B23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323BE9-D8CF-4D14-995B-3E00BC18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86F27-7C6A-4DF9-88FF-1C952A68CE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31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7E797-2413-41FA-B19B-B3962841F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0614C8-93C0-4722-8893-D08436949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EC363F-9981-4032-AD13-BFEC96D39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57567F-E303-435F-9DD7-04FF74B6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6ABB42-C755-438A-BD45-A078530B3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BD9C6-09D6-4AE4-9D19-EEBDC8AD32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3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82E695-4B5F-417B-9500-A9FC71CFE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16C5F8-0A55-4D85-8140-1B0D09DA2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F3FAA6-E894-44D4-81F9-BE4A78A8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2E078F-EEA0-4BEB-9EF7-C7850DB10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07CBE6-E2F1-47F8-9051-8B1C61F4A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1C012-D749-4715-8EB6-49C4E1BA4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47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15A6FD-C7C8-4C77-B1C7-092F5FD46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F3719F-68A5-4331-8809-72561DA3C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3A04064-FA00-421E-9430-3A83B9720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22E5F5-9A0C-436D-8FAE-120724C7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E7B92A-1C00-49FC-9F58-9A3E9B31D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6FFD9F-960D-4BB2-8DE4-039FA4BA3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AE5A5-DF48-4F4C-89D1-B166C38871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30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23D59F-7750-44B9-8F49-6B248C036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AF84EC-D527-479B-85A9-DD62874CC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B9A094-A42D-4B5A-820E-72EC04526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8B2B7AD-BEEA-4D7F-82AB-6AA5AD2F0B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2931887-6DE6-45B4-8BA8-FDC2A83A1B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3022029-6E2A-4CEF-83E9-41534ACC6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B6BCB1D-A387-4932-8DCD-A4A0188C6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A0D6ACA-BEC4-4D81-AC55-58630BA07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709FF-395B-4C23-855E-A7D747509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65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9F1172-0ACD-4BB8-B894-A7ABA8B03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223F2A5-055D-4AE8-9760-9A598F5BF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B27C51-B8D8-4749-A149-E2236315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4DBFCB6-4EDE-422D-8B58-1746552D1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375FA-D593-42A9-A053-9835FF28ED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12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AEFCFCA-514A-470E-8886-8348AFBE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5127AA9-061D-43CC-BB7D-87CA42C90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F18E21E-B119-454E-B2EF-6692C43A8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BFBF2-08EF-4A65-B0C8-B7DED97CD6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21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8FBF42-0080-431A-9FE1-9B854EED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B6A12C-176B-471C-BF73-86F70DB56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BB52F1B-8F53-49B3-8A77-B63F4CBED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87A53D1-DF53-4662-BB43-F053292CD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4479F0-D16B-4826-9B02-AB7D08F03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F83D82-0167-4A84-8427-E4851D6DF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E4B23-D27D-47BD-9256-36DBDEEA93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86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0BB4B2-07B1-429E-9140-17081FFC0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877B791-80BB-4620-9F50-D8274E3A01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0E72365-A537-4965-BA41-304363492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72ECAB-88D1-4D9D-A0A4-A4762BD3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8069F9-9C8E-4547-91AC-C419563B6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0255A0-E138-4D7F-BFD1-4C34F72C4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D1C44-BF65-4842-80AA-B740854C90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84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7FB5F417-0E93-422B-B44F-90D4C5394B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363AC580-C762-4070-B6DC-6E3F76EF31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xmlns="" id="{5893B5F0-C9E6-40EE-9094-C19B2BB8E7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xmlns="" id="{17BAB195-18E1-4D64-9F27-C9BAE945B6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xmlns="" id="{9FAAE353-0688-4C5E-ADB6-9B4D016AB8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179A34-53A0-4302-BEA1-07428F4DD7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CHUYEN%20DE%20CUM%20THANH%20phuong%20an%202\The%20duc%20buoi%20sang.MP3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hyperlink" Target="be%20di%20tham%20quan_1.mp3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13" Type="http://schemas.openxmlformats.org/officeDocument/2006/relationships/image" Target="../media/image4.png"/><Relationship Id="rId3" Type="http://schemas.openxmlformats.org/officeDocument/2006/relationships/audio" Target="file:///E:\Tr&#7847;n%20Th&#7883;%20Thi%20Th&#417;\de%2024%20-%20toan\em-la-hoa-hong-nho.mp3" TargetMode="External"/><Relationship Id="rId7" Type="http://schemas.openxmlformats.org/officeDocument/2006/relationships/image" Target="../media/image17.png"/><Relationship Id="rId12" Type="http://schemas.openxmlformats.org/officeDocument/2006/relationships/image" Target="../media/image22.wmf"/><Relationship Id="rId2" Type="http://schemas.openxmlformats.org/officeDocument/2006/relationships/audio" Target="file:///E:\Tr&#7847;n%20Th&#7883;%20Thi%20Th&#417;\de%2024%20-%20toan\Ra-Choi-Vuon-Hoa.mp3" TargetMode="External"/><Relationship Id="rId1" Type="http://schemas.openxmlformats.org/officeDocument/2006/relationships/audio" Target="file:///E:\Tr&#7847;n%20Th&#7883;%20Thi%20Th&#417;\de%2024%20-%20toan\Vuon-Cay-Cua-Ba.mp3" TargetMode="External"/><Relationship Id="rId6" Type="http://schemas.openxmlformats.org/officeDocument/2006/relationships/image" Target="../media/image16.png"/><Relationship Id="rId11" Type="http://schemas.openxmlformats.org/officeDocument/2006/relationships/image" Target="../media/image21.gif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9.wmf"/><Relationship Id="rId14" Type="http://schemas.openxmlformats.org/officeDocument/2006/relationships/image" Target="../media/image2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videoplayback_clip0_clip0_clip0.avi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Nu%20Na%20Nu%20N&#7889;ng%20-%20Uy&#234;n%20Thy%20&amp;%20&#272;&#7897;i%20Ca%20Nh&#224;%20Thi&#7871;u%20Nhi%20TP.HCM%20-%20YouTube.fl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Nhac/nhac%20hinh%20thieu%20nhi/Qu&#7843;%20-%20dang%20cap%20nhat%20-%20T&#7843;i_%20lyrics_%20nh&#7841;c%20ch&#7901;%20b&#224;i%20h&#225;t_%20upload%20b&#7903;i%20hoanghiep_nghean.mp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01" name="Group 13">
            <a:extLst>
              <a:ext uri="{FF2B5EF4-FFF2-40B4-BE49-F238E27FC236}">
                <a16:creationId xmlns:a16="http://schemas.microsoft.com/office/drawing/2014/main" xmlns="" id="{EBA3D078-BF04-4ED5-ADD9-705F8D4C1B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324600"/>
            <a:chOff x="0" y="0"/>
            <a:chExt cx="5760" cy="4320"/>
          </a:xfrm>
        </p:grpSpPr>
        <p:sp>
          <p:nvSpPr>
            <p:cNvPr id="12302" name="Rectangle 14">
              <a:extLst>
                <a:ext uri="{FF2B5EF4-FFF2-40B4-BE49-F238E27FC236}">
                  <a16:creationId xmlns:a16="http://schemas.microsoft.com/office/drawing/2014/main" xmlns="" id="{B21615E5-B80C-446C-80D1-1943E031F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3600">
                <a:latin typeface=".VnTime" pitchFamily="34" charset="0"/>
              </a:endParaRPr>
            </a:p>
          </p:txBody>
        </p:sp>
        <p:sp>
          <p:nvSpPr>
            <p:cNvPr id="12303" name="AutoShape 15">
              <a:hlinkClick r:id="rId4" action="ppaction://hlinkfile"/>
              <a:extLst>
                <a:ext uri="{FF2B5EF4-FFF2-40B4-BE49-F238E27FC236}">
                  <a16:creationId xmlns:a16="http://schemas.microsoft.com/office/drawing/2014/main" xmlns="" id="{036AB0CC-4853-48BB-ABDA-6DB4C28A6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2" y="1512"/>
              <a:ext cx="3312" cy="221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blipFill dpi="0" rotWithShape="1">
              <a:blip r:embed="rId5"/>
              <a:srcRect/>
              <a:stretch>
                <a:fillRect/>
              </a:stretch>
            </a:blip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4" name="Rectangle 16">
            <a:extLst>
              <a:ext uri="{FF2B5EF4-FFF2-40B4-BE49-F238E27FC236}">
                <a16:creationId xmlns:a16="http://schemas.microsoft.com/office/drawing/2014/main" xmlns="" id="{BE42EFE0-C4B7-405B-926E-DF616481D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562600"/>
            <a:ext cx="1676400" cy="144780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Rectangle 17">
            <a:extLst>
              <a:ext uri="{FF2B5EF4-FFF2-40B4-BE49-F238E27FC236}">
                <a16:creationId xmlns:a16="http://schemas.microsoft.com/office/drawing/2014/main" xmlns="" id="{88B01C2D-82B4-4334-BDE9-CB5451200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62588"/>
            <a:ext cx="1676400" cy="144780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xmlns="" id="{D8084EDD-054C-4337-87D3-49AA700C9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"/>
            <a:ext cx="8915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.VnTimeH" pitchFamily="34" charset="0"/>
              </a:rPr>
              <a:t>PHÒNG GIÁO DỤC  VÀ  ĐÀO TẠO </a:t>
            </a:r>
            <a:r>
              <a:rPr lang="en-US" altLang="en-US" sz="2800" smtClean="0">
                <a:solidFill>
                  <a:srgbClr val="0000FF"/>
                </a:solidFill>
                <a:latin typeface=".VnTimeH" pitchFamily="34" charset="0"/>
              </a:rPr>
              <a:t>HUYỆN </a:t>
            </a:r>
            <a:r>
              <a:rPr lang="en-US" altLang="en-US" sz="2800">
                <a:solidFill>
                  <a:srgbClr val="0000FF"/>
                </a:solidFill>
                <a:latin typeface=".VnTimeH" pitchFamily="34" charset="0"/>
              </a:rPr>
              <a:t>GIA LÂM </a:t>
            </a:r>
          </a:p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.VnTimeH" pitchFamily="34" charset="0"/>
              </a:rPr>
              <a:t>TRƯỜNG MẦM NON </a:t>
            </a:r>
            <a:r>
              <a:rPr lang="en-US" altLang="en-US" sz="2800" smtClean="0">
                <a:solidFill>
                  <a:srgbClr val="0000FF"/>
                </a:solidFill>
                <a:latin typeface=".VnTimeH" pitchFamily="34" charset="0"/>
              </a:rPr>
              <a:t>QUANG TRUNG</a:t>
            </a:r>
            <a:endParaRPr lang="en-US" altLang="en-US" sz="2800">
              <a:solidFill>
                <a:srgbClr val="0000FF"/>
              </a:solidFill>
              <a:latin typeface=".VnTimeH" pitchFamily="34" charset="0"/>
            </a:endParaRPr>
          </a:p>
        </p:txBody>
      </p:sp>
      <p:sp>
        <p:nvSpPr>
          <p:cNvPr id="18443" name="WordArt 11">
            <a:extLst>
              <a:ext uri="{FF2B5EF4-FFF2-40B4-BE49-F238E27FC236}">
                <a16:creationId xmlns:a16="http://schemas.microsoft.com/office/drawing/2014/main" xmlns="" id="{37C89C49-1402-497F-8EF7-B772383A75E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71600" y="1828800"/>
            <a:ext cx="6781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 cap="sq">
                  <a:solidFill>
                    <a:srgbClr val="CC00FF"/>
                  </a:solidFill>
                  <a:round/>
                  <a:headEnd type="none" w="sm" len="sm"/>
                  <a:tailEnd type="none" w="sm" len="sm"/>
                </a:ln>
                <a:solidFill>
                  <a:srgbClr val="CC00FF"/>
                </a:solidFill>
                <a:effectLst>
                  <a:prstShdw prst="shdw17" dist="17961" dir="2700000">
                    <a:schemeClr val="tx2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CÔ VỀ DỰ GIỜ</a:t>
            </a:r>
          </a:p>
        </p:txBody>
      </p:sp>
      <p:sp>
        <p:nvSpPr>
          <p:cNvPr id="18444" name="Line 12">
            <a:extLst>
              <a:ext uri="{FF2B5EF4-FFF2-40B4-BE49-F238E27FC236}">
                <a16:creationId xmlns:a16="http://schemas.microsoft.com/office/drawing/2014/main" xmlns="" id="{E078E95A-00A5-470B-B990-AE4BCA837B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68525" y="1295400"/>
            <a:ext cx="504825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Rectangle 21">
            <a:extLst>
              <a:ext uri="{FF2B5EF4-FFF2-40B4-BE49-F238E27FC236}">
                <a16:creationId xmlns:a16="http://schemas.microsoft.com/office/drawing/2014/main" xmlns="" id="{B4F9EE7D-A530-4699-9BE1-A5F15BA7B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86200"/>
            <a:ext cx="9144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800" b="1">
              <a:solidFill>
                <a:srgbClr val="FF00FF"/>
              </a:solidFill>
              <a:latin typeface=".VnArabia" pitchFamily="34" charset="0"/>
            </a:endParaRPr>
          </a:p>
          <a:p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Môn: Tạo hình</a:t>
            </a:r>
          </a:p>
          <a:p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Đề tài: </a:t>
            </a:r>
            <a:r>
              <a:rPr lang="en-US" altLang="en-US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Tô màu các loại quả bé thích</a:t>
            </a:r>
          </a:p>
          <a:p>
            <a:r>
              <a:rPr lang="en-US" altLang="en-US" sz="3600" b="1" i="1" smtClean="0">
                <a:solidFill>
                  <a:srgbClr val="0000FF"/>
                </a:solidFill>
                <a:latin typeface="Times New Roman" panose="02020603050405020304" pitchFamily="18" charset="0"/>
              </a:rPr>
              <a:t>GV: Phan Thị Nhàn</a:t>
            </a:r>
            <a:endParaRPr lang="en-US" altLang="en-US" sz="36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endParaRPr lang="en-US" altLang="en-US" sz="36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312" name="The duc buoi sang.MP3">
            <a:hlinkClick r:id="" action="ppaction://media"/>
            <a:extLst>
              <a:ext uri="{FF2B5EF4-FFF2-40B4-BE49-F238E27FC236}">
                <a16:creationId xmlns:a16="http://schemas.microsoft.com/office/drawing/2014/main" xmlns="" id="{D3A9E00F-6118-4FD3-B249-E6DB2ECFCB5F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722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3" presetClass="entr" presetSubtype="528" repeatCount="indefinite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6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69826" fill="hold"/>
                                        <p:tgtEl>
                                          <p:spTgt spid="123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2"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12"/>
                </p:tgtEl>
              </p:cMediaNode>
            </p:audio>
          </p:childTnLst>
        </p:cTn>
      </p:par>
    </p:tnLst>
    <p:bldLst>
      <p:bldP spid="184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>
            <a:extLst>
              <a:ext uri="{FF2B5EF4-FFF2-40B4-BE49-F238E27FC236}">
                <a16:creationId xmlns:a16="http://schemas.microsoft.com/office/drawing/2014/main" xmlns="" id="{674AC149-3F07-47ED-AB98-4B16F253B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076700"/>
            <a:ext cx="7412037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59" name="Picture 3">
            <a:extLst>
              <a:ext uri="{FF2B5EF4-FFF2-40B4-BE49-F238E27FC236}">
                <a16:creationId xmlns:a16="http://schemas.microsoft.com/office/drawing/2014/main" xmlns="" id="{89BABF0B-1680-49D5-AF41-E7883B501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989138"/>
            <a:ext cx="7418387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60" name="Picture 23" descr="heartandleafbar">
            <a:extLst>
              <a:ext uri="{FF2B5EF4-FFF2-40B4-BE49-F238E27FC236}">
                <a16:creationId xmlns:a16="http://schemas.microsoft.com/office/drawing/2014/main" xmlns="" id="{3D62A90F-D43F-4A43-BB58-F997DA6F7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61" name="Picture 27" descr="100023_241404448_pispxdfa">
            <a:hlinkClick r:id="" action="ppaction://noaction"/>
            <a:extLst>
              <a:ext uri="{FF2B5EF4-FFF2-40B4-BE49-F238E27FC236}">
                <a16:creationId xmlns:a16="http://schemas.microsoft.com/office/drawing/2014/main" xmlns="" id="{7F5B9BF1-1B9F-4141-959B-B03C309026A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7" name="Picture 31" descr="Firewrk8">
            <a:extLst>
              <a:ext uri="{FF2B5EF4-FFF2-40B4-BE49-F238E27FC236}">
                <a16:creationId xmlns:a16="http://schemas.microsoft.com/office/drawing/2014/main" xmlns="" id="{1B830D74-4880-4A0A-8135-4BD09D58A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81600"/>
            <a:ext cx="914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63" name="Picture 21" descr="heartandleafbar">
            <a:extLst>
              <a:ext uri="{FF2B5EF4-FFF2-40B4-BE49-F238E27FC236}">
                <a16:creationId xmlns:a16="http://schemas.microsoft.com/office/drawing/2014/main" xmlns="" id="{E947EA2E-A593-4418-9E34-F994A4097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533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64" name="Picture 22" descr="heartandleafbar">
            <a:extLst>
              <a:ext uri="{FF2B5EF4-FFF2-40B4-BE49-F238E27FC236}">
                <a16:creationId xmlns:a16="http://schemas.microsoft.com/office/drawing/2014/main" xmlns="" id="{5BF529B9-3D57-466C-82B0-D82F9EC17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04800"/>
            <a:ext cx="533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65" name="Picture 24" descr="heartandleafbar">
            <a:extLst>
              <a:ext uri="{FF2B5EF4-FFF2-40B4-BE49-F238E27FC236}">
                <a16:creationId xmlns:a16="http://schemas.microsoft.com/office/drawing/2014/main" xmlns="" id="{35ABB46E-DD7B-4ED2-8067-50EEDC5C1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16" descr="Firewrk8">
            <a:extLst>
              <a:ext uri="{FF2B5EF4-FFF2-40B4-BE49-F238E27FC236}">
                <a16:creationId xmlns:a16="http://schemas.microsoft.com/office/drawing/2014/main" xmlns="" id="{D8BFE006-426D-49A5-B6A2-AF455EB70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052513"/>
            <a:ext cx="91440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Picture 17" descr="Firewrk8">
            <a:extLst>
              <a:ext uri="{FF2B5EF4-FFF2-40B4-BE49-F238E27FC236}">
                <a16:creationId xmlns:a16="http://schemas.microsoft.com/office/drawing/2014/main" xmlns="" id="{04EEF2A5-0502-421E-8E21-30F9424C3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81075"/>
            <a:ext cx="914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6" name="Picture 20" descr="Firewrk8">
            <a:extLst>
              <a:ext uri="{FF2B5EF4-FFF2-40B4-BE49-F238E27FC236}">
                <a16:creationId xmlns:a16="http://schemas.microsoft.com/office/drawing/2014/main" xmlns="" id="{4AE6925C-E9A5-4937-83ED-F47465F5E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33375"/>
            <a:ext cx="22098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69" name="Picture 25" descr="100023_241404448_pispxdfa">
            <a:hlinkClick r:id="" action="ppaction://noaction"/>
            <a:extLst>
              <a:ext uri="{FF2B5EF4-FFF2-40B4-BE49-F238E27FC236}">
                <a16:creationId xmlns:a16="http://schemas.microsoft.com/office/drawing/2014/main" xmlns="" id="{52971B35-FDF4-4E10-BF09-CC37ECC789A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175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70" name="Picture 26" descr="100023_241404448_pispxdfa">
            <a:hlinkClick r:id="" action="ppaction://noaction"/>
            <a:extLst>
              <a:ext uri="{FF2B5EF4-FFF2-40B4-BE49-F238E27FC236}">
                <a16:creationId xmlns:a16="http://schemas.microsoft.com/office/drawing/2014/main" xmlns="" id="{F7EC895E-65E9-47E5-9A07-28C4C894599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71" name="Picture 28" descr="100023_241404448_pispxdfa">
            <a:hlinkClick r:id="" action="ppaction://noaction"/>
            <a:extLst>
              <a:ext uri="{FF2B5EF4-FFF2-40B4-BE49-F238E27FC236}">
                <a16:creationId xmlns:a16="http://schemas.microsoft.com/office/drawing/2014/main" xmlns="" id="{6F32B8FD-798E-4212-B603-A6941DB77CE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6" name="Picture 30" descr="Firewrk8">
            <a:extLst>
              <a:ext uri="{FF2B5EF4-FFF2-40B4-BE49-F238E27FC236}">
                <a16:creationId xmlns:a16="http://schemas.microsoft.com/office/drawing/2014/main" xmlns="" id="{DB9B2BCF-8325-4AAA-A6F3-162190BBB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105400"/>
            <a:ext cx="914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9" name="Picture 33" descr="Firewrk8">
            <a:extLst>
              <a:ext uri="{FF2B5EF4-FFF2-40B4-BE49-F238E27FC236}">
                <a16:creationId xmlns:a16="http://schemas.microsoft.com/office/drawing/2014/main" xmlns="" id="{44B40D57-9A3F-455E-9388-8811B0693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914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0" name="Picture 34" descr="Firewrk8">
            <a:extLst>
              <a:ext uri="{FF2B5EF4-FFF2-40B4-BE49-F238E27FC236}">
                <a16:creationId xmlns:a16="http://schemas.microsoft.com/office/drawing/2014/main" xmlns="" id="{674FE9BC-6988-4BA2-AF02-356E3DD6E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581400"/>
            <a:ext cx="914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75" name="Picture 11" descr="100023_241404448_pispxdfa">
            <a:hlinkClick r:id="" action="ppaction://noaction"/>
            <a:extLst>
              <a:ext uri="{FF2B5EF4-FFF2-40B4-BE49-F238E27FC236}">
                <a16:creationId xmlns:a16="http://schemas.microsoft.com/office/drawing/2014/main" xmlns="" id="{A52BF4AD-4535-4C07-A6C5-8BD276398F7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76" name="Picture 12" descr="100023_241404448_pispxdfa">
            <a:hlinkClick r:id="" action="ppaction://noaction"/>
            <a:extLst>
              <a:ext uri="{FF2B5EF4-FFF2-40B4-BE49-F238E27FC236}">
                <a16:creationId xmlns:a16="http://schemas.microsoft.com/office/drawing/2014/main" xmlns="" id="{2911B49D-0D05-453A-8D25-F33B39F23DE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77" name="Picture 13" descr="100023_241404448_pispxdfa">
            <a:hlinkClick r:id="" action="ppaction://noaction"/>
            <a:extLst>
              <a:ext uri="{FF2B5EF4-FFF2-40B4-BE49-F238E27FC236}">
                <a16:creationId xmlns:a16="http://schemas.microsoft.com/office/drawing/2014/main" xmlns="" id="{ECE86B22-EA63-46F6-BA2D-004536CC25E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78" name="Picture 14" descr="100023_241404448_pispxdfa">
            <a:hlinkClick r:id="" action="ppaction://noaction"/>
            <a:extLst>
              <a:ext uri="{FF2B5EF4-FFF2-40B4-BE49-F238E27FC236}">
                <a16:creationId xmlns:a16="http://schemas.microsoft.com/office/drawing/2014/main" xmlns="" id="{E9A6F29B-3680-458D-9D7E-1EF312BE992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79" name="Picture 15" descr="100023_241404448_pispxdfa">
            <a:hlinkClick r:id="" action="ppaction://noaction"/>
            <a:extLst>
              <a:ext uri="{FF2B5EF4-FFF2-40B4-BE49-F238E27FC236}">
                <a16:creationId xmlns:a16="http://schemas.microsoft.com/office/drawing/2014/main" xmlns="" id="{AD5FF092-9E72-4BD8-A19E-7F3E4CA1B79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80" name="Picture 15" descr="100023_241404448_pispxdfa">
            <a:hlinkClick r:id="" action="ppaction://noaction"/>
            <a:extLst>
              <a:ext uri="{FF2B5EF4-FFF2-40B4-BE49-F238E27FC236}">
                <a16:creationId xmlns:a16="http://schemas.microsoft.com/office/drawing/2014/main" xmlns="" id="{51D603DF-6422-40E7-B569-F0C29EA169F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>
            <a:extLst>
              <a:ext uri="{FF2B5EF4-FFF2-40B4-BE49-F238E27FC236}">
                <a16:creationId xmlns:a16="http://schemas.microsoft.com/office/drawing/2014/main" xmlns="" id="{A05A0F0E-FEBA-4A60-9F10-05B80675811D}"/>
              </a:ext>
            </a:extLst>
          </p:cNvPr>
          <p:cNvGrpSpPr>
            <a:grpSpLocks/>
          </p:cNvGrpSpPr>
          <p:nvPr/>
        </p:nvGrpSpPr>
        <p:grpSpPr bwMode="auto">
          <a:xfrm>
            <a:off x="5003800" y="3284538"/>
            <a:ext cx="2971800" cy="1981200"/>
            <a:chOff x="1992" y="960"/>
            <a:chExt cx="1200" cy="600"/>
          </a:xfrm>
        </p:grpSpPr>
        <p:pic>
          <p:nvPicPr>
            <p:cNvPr id="121882" name="Picture 4" descr="HOAVAN~1">
              <a:extLst>
                <a:ext uri="{FF2B5EF4-FFF2-40B4-BE49-F238E27FC236}">
                  <a16:creationId xmlns:a16="http://schemas.microsoft.com/office/drawing/2014/main" xmlns="" id="{061B79A4-EBF0-428A-9152-1048A66D9D90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2" y="960"/>
              <a:ext cx="600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883" name="Picture 5" descr="HOAVAN~1">
              <a:extLst>
                <a:ext uri="{FF2B5EF4-FFF2-40B4-BE49-F238E27FC236}">
                  <a16:creationId xmlns:a16="http://schemas.microsoft.com/office/drawing/2014/main" xmlns="" id="{2A32BC0F-A3ED-4FD9-9CE8-EFDB6ACEE5A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960"/>
              <a:ext cx="600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884" name="Picture 6" descr="HOAVAN~1">
              <a:extLst>
                <a:ext uri="{FF2B5EF4-FFF2-40B4-BE49-F238E27FC236}">
                  <a16:creationId xmlns:a16="http://schemas.microsoft.com/office/drawing/2014/main" xmlns="" id="{4FCB91D5-1843-4933-B33F-49D2E3AF3AD6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960"/>
              <a:ext cx="600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34" name="Picture 18" descr="Firewrk5">
            <a:extLst>
              <a:ext uri="{FF2B5EF4-FFF2-40B4-BE49-F238E27FC236}">
                <a16:creationId xmlns:a16="http://schemas.microsoft.com/office/drawing/2014/main" xmlns="" id="{AD86E998-E52D-41D9-BBA5-7AFF327F6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1447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19" descr="Firewrk5">
            <a:extLst>
              <a:ext uri="{FF2B5EF4-FFF2-40B4-BE49-F238E27FC236}">
                <a16:creationId xmlns:a16="http://schemas.microsoft.com/office/drawing/2014/main" xmlns="" id="{FB8854C5-334A-4BBD-8565-0BA5EDA05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213100"/>
            <a:ext cx="1447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87" name="Vuon-Cay-Cua-Ba.mp3">
            <a:hlinkClick r:id="" action="ppaction://media"/>
            <a:extLst>
              <a:ext uri="{FF2B5EF4-FFF2-40B4-BE49-F238E27FC236}">
                <a16:creationId xmlns:a16="http://schemas.microsoft.com/office/drawing/2014/main" xmlns="" id="{AA322F56-DF20-4583-98A3-5880C171ED0D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6400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88" name="Ra-Choi-Vuon-Hoa.mp3">
            <a:hlinkClick r:id="" action="ppaction://media"/>
            <a:extLst>
              <a:ext uri="{FF2B5EF4-FFF2-40B4-BE49-F238E27FC236}">
                <a16:creationId xmlns:a16="http://schemas.microsoft.com/office/drawing/2014/main" xmlns="" id="{B73598B0-624F-4008-87B5-FDE1A7ADB619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400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89" name="em-la-hoa-hong-nho.mp3">
            <a:hlinkClick r:id="" action="ppaction://media"/>
            <a:extLst>
              <a:ext uri="{FF2B5EF4-FFF2-40B4-BE49-F238E27FC236}">
                <a16:creationId xmlns:a16="http://schemas.microsoft.com/office/drawing/2014/main" xmlns="" id="{DD95B9A9-08FF-4720-A758-6B573DB8395F}"/>
              </a:ext>
            </a:extLst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90" name="Picture 34">
            <a:extLst>
              <a:ext uri="{FF2B5EF4-FFF2-40B4-BE49-F238E27FC236}">
                <a16:creationId xmlns:a16="http://schemas.microsoft.com/office/drawing/2014/main" xmlns="" id="{2DC7204F-20B5-43CC-8F4C-CE4EB9D07B0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91" name="Picture 35">
            <a:extLst>
              <a:ext uri="{FF2B5EF4-FFF2-40B4-BE49-F238E27FC236}">
                <a16:creationId xmlns:a16="http://schemas.microsoft.com/office/drawing/2014/main" xmlns="" id="{6A4A6FE6-4EB9-418C-8A4A-C2BA73CEE19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25"/>
            <a:ext cx="8964613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92" name="Picture 36">
            <a:extLst>
              <a:ext uri="{FF2B5EF4-FFF2-40B4-BE49-F238E27FC236}">
                <a16:creationId xmlns:a16="http://schemas.microsoft.com/office/drawing/2014/main" xmlns="" id="{D9DFAF01-8D9C-47CB-B7CC-500AA5C7AA2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70225" y="3403600"/>
            <a:ext cx="6524625" cy="3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93" name="Picture 37">
            <a:extLst>
              <a:ext uri="{FF2B5EF4-FFF2-40B4-BE49-F238E27FC236}">
                <a16:creationId xmlns:a16="http://schemas.microsoft.com/office/drawing/2014/main" xmlns="" id="{54F1FB40-1AC7-49D7-8E9C-43FE44A1B60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89600" y="3403600"/>
            <a:ext cx="6524625" cy="3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8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repeatCount="indefinite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18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" dur="65536" fill="hold"/>
                                        <p:tgtEl>
                                          <p:spTgt spid="1218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87"/>
                  </p:tgtEl>
                </p:cond>
              </p:nextCondLst>
            </p:seq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1887"/>
                </p:tgtEl>
              </p:cMediaNode>
            </p:audio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18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1" fill="hold"/>
                                        <p:tgtEl>
                                          <p:spTgt spid="1218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88"/>
                  </p:tgtEl>
                </p:cond>
              </p:nextCondLst>
            </p:seq>
            <p:audio>
              <p:cMediaNode>
                <p:cTn id="70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1888"/>
                </p:tgtEl>
              </p:cMediaNode>
            </p:audio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218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92183" fill="hold"/>
                                        <p:tgtEl>
                                          <p:spTgt spid="1218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89"/>
                  </p:tgtEl>
                </p:cond>
              </p:nextCondLst>
            </p:seq>
            <p:audio>
              <p:cMediaNode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188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6" name="Group 4">
            <a:extLst>
              <a:ext uri="{FF2B5EF4-FFF2-40B4-BE49-F238E27FC236}">
                <a16:creationId xmlns:a16="http://schemas.microsoft.com/office/drawing/2014/main" xmlns="" id="{C1B8E1E0-1496-4920-82C5-452A049F1E9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5717" name="Rectangle 5">
              <a:extLst>
                <a:ext uri="{FF2B5EF4-FFF2-40B4-BE49-F238E27FC236}">
                  <a16:creationId xmlns:a16="http://schemas.microsoft.com/office/drawing/2014/main" xmlns="" id="{7B359B60-4563-47CD-9136-39F081326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3600">
                <a:latin typeface=".VnTime" pitchFamily="34" charset="0"/>
              </a:endParaRPr>
            </a:p>
          </p:txBody>
        </p:sp>
        <p:sp>
          <p:nvSpPr>
            <p:cNvPr id="115718" name="AutoShape 6">
              <a:hlinkClick r:id="rId3" action="ppaction://hlinkfile"/>
              <a:extLst>
                <a:ext uri="{FF2B5EF4-FFF2-40B4-BE49-F238E27FC236}">
                  <a16:creationId xmlns:a16="http://schemas.microsoft.com/office/drawing/2014/main" xmlns="" id="{ECD0D2D4-8C1A-49ED-9886-5AA69AC89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2" y="1512"/>
              <a:ext cx="3312" cy="2214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>
            <a:extLst>
              <a:ext uri="{FF2B5EF4-FFF2-40B4-BE49-F238E27FC236}">
                <a16:creationId xmlns:a16="http://schemas.microsoft.com/office/drawing/2014/main" xmlns="" id="{57837BA9-70EF-4629-BA04-6FB91FEE6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>
            <a:extLst>
              <a:ext uri="{FF2B5EF4-FFF2-40B4-BE49-F238E27FC236}">
                <a16:creationId xmlns:a16="http://schemas.microsoft.com/office/drawing/2014/main" xmlns="" id="{8A759C9F-3A11-40A6-AA51-C1D35EB23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>
            <a:extLst>
              <a:ext uri="{FF2B5EF4-FFF2-40B4-BE49-F238E27FC236}">
                <a16:creationId xmlns:a16="http://schemas.microsoft.com/office/drawing/2014/main" xmlns="" id="{8458B492-C402-45A8-9721-FC7A23B45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00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03" name="Picture 3">
            <a:extLst>
              <a:ext uri="{FF2B5EF4-FFF2-40B4-BE49-F238E27FC236}">
                <a16:creationId xmlns:a16="http://schemas.microsoft.com/office/drawing/2014/main" xmlns="" id="{875C380F-D32E-4337-9961-04379F88A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2800"/>
            <a:ext cx="48768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04" name="Picture 4">
            <a:extLst>
              <a:ext uri="{FF2B5EF4-FFF2-40B4-BE49-F238E27FC236}">
                <a16:creationId xmlns:a16="http://schemas.microsoft.com/office/drawing/2014/main" xmlns="" id="{E3E19658-A8CF-49CD-8C1B-36BF11226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0"/>
            <a:ext cx="4343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05" name="Rectangle 5">
            <a:extLst>
              <a:ext uri="{FF2B5EF4-FFF2-40B4-BE49-F238E27FC236}">
                <a16:creationId xmlns:a16="http://schemas.microsoft.com/office/drawing/2014/main" xmlns="" id="{015B2549-B97F-49A1-840E-7A8596F69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743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Qủa xoài</a:t>
            </a:r>
          </a:p>
        </p:txBody>
      </p:sp>
      <p:sp>
        <p:nvSpPr>
          <p:cNvPr id="128006" name="Rectangle 6">
            <a:extLst>
              <a:ext uri="{FF2B5EF4-FFF2-40B4-BE49-F238E27FC236}">
                <a16:creationId xmlns:a16="http://schemas.microsoft.com/office/drawing/2014/main" xmlns="" id="{15A092BA-0C54-496A-8F11-5D4763FB3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6670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Nải chuối</a:t>
            </a:r>
          </a:p>
        </p:txBody>
      </p:sp>
      <p:sp>
        <p:nvSpPr>
          <p:cNvPr id="128007" name="Rectangle 7">
            <a:extLst>
              <a:ext uri="{FF2B5EF4-FFF2-40B4-BE49-F238E27FC236}">
                <a16:creationId xmlns:a16="http://schemas.microsoft.com/office/drawing/2014/main" xmlns="" id="{ECFD96EB-B39A-43CE-9359-0027DF099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2484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Chôm chôm</a:t>
            </a:r>
          </a:p>
        </p:txBody>
      </p:sp>
      <p:pic>
        <p:nvPicPr>
          <p:cNvPr id="128008" name="Picture 8">
            <a:extLst>
              <a:ext uri="{FF2B5EF4-FFF2-40B4-BE49-F238E27FC236}">
                <a16:creationId xmlns:a16="http://schemas.microsoft.com/office/drawing/2014/main" xmlns="" id="{BE8F1809-2F0A-4411-A8F8-B0732083F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52800"/>
            <a:ext cx="4267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09" name="Rectangle 9">
            <a:extLst>
              <a:ext uri="{FF2B5EF4-FFF2-40B4-BE49-F238E27FC236}">
                <a16:creationId xmlns:a16="http://schemas.microsoft.com/office/drawing/2014/main" xmlns="" id="{F1D905F6-FE28-4BDF-8964-D5C13D710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2484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Dưa hấu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5" grpId="0" animBg="1"/>
      <p:bldP spid="128006" grpId="0" animBg="1"/>
      <p:bldP spid="128007" grpId="0" animBg="1"/>
      <p:bldP spid="1280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xmlns="" id="{90C07835-AAB4-4175-8020-BAE835863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5238"/>
          </a:xfrm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  Hoạt động 1:</a:t>
            </a:r>
            <a:r>
              <a:rPr lang="en-US" altLang="en-US" i="1">
                <a:solidFill>
                  <a:srgbClr val="FF0000"/>
                </a:solidFill>
              </a:rPr>
              <a:t>“ Quan sát tranh”</a:t>
            </a:r>
          </a:p>
        </p:txBody>
      </p:sp>
      <p:pic>
        <p:nvPicPr>
          <p:cNvPr id="117766" name="Picture 6">
            <a:extLst>
              <a:ext uri="{FF2B5EF4-FFF2-40B4-BE49-F238E27FC236}">
                <a16:creationId xmlns:a16="http://schemas.microsoft.com/office/drawing/2014/main" xmlns="" id="{037423AC-CA1C-449D-AA64-7B030D715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WordArt 2">
            <a:extLst>
              <a:ext uri="{FF2B5EF4-FFF2-40B4-BE49-F238E27FC236}">
                <a16:creationId xmlns:a16="http://schemas.microsoft.com/office/drawing/2014/main" xmlns="" id="{E2DC6A88-6132-4B21-BD13-0EB6730A689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856932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1600" algn="ctr" rotWithShape="0">
                    <a:srgbClr val="4D4D4D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đông 2: " Cô làm mẫu"</a:t>
            </a:r>
          </a:p>
        </p:txBody>
      </p:sp>
      <p:pic>
        <p:nvPicPr>
          <p:cNvPr id="123907" name="Picture 3">
            <a:extLst>
              <a:ext uri="{FF2B5EF4-FFF2-40B4-BE49-F238E27FC236}">
                <a16:creationId xmlns:a16="http://schemas.microsoft.com/office/drawing/2014/main" xmlns="" id="{BFF47C26-B486-4E3D-B267-24A8F659E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9144000" cy="537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xmlns="" id="{D783C72F-4619-4BDE-9B92-F35275D28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44563"/>
          </a:xfrm>
        </p:spPr>
        <p:txBody>
          <a:bodyPr/>
          <a:lstStyle/>
          <a:p>
            <a:r>
              <a:rPr lang="en-US" altLang="en-US">
                <a:solidFill>
                  <a:srgbClr val="0000FF"/>
                </a:solidFill>
                <a:hlinkClick r:id="rId2" action="ppaction://hlinkfile"/>
              </a:rPr>
              <a:t>Hoạt động 3: </a:t>
            </a:r>
            <a:r>
              <a:rPr lang="en-US" altLang="en-US" i="1">
                <a:solidFill>
                  <a:srgbClr val="0000FF"/>
                </a:solidFill>
                <a:hlinkClick r:id="rId2" action="ppaction://hlinkfile"/>
              </a:rPr>
              <a:t>“Bé nào khéo tay?”</a:t>
            </a:r>
          </a:p>
        </p:txBody>
      </p:sp>
      <p:pic>
        <p:nvPicPr>
          <p:cNvPr id="124933" name="Picture 5">
            <a:extLst>
              <a:ext uri="{FF2B5EF4-FFF2-40B4-BE49-F238E27FC236}">
                <a16:creationId xmlns:a16="http://schemas.microsoft.com/office/drawing/2014/main" xmlns="" id="{087361E4-5BF7-4FDA-8068-178CE0504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xmlns="" id="{A07FF376-260E-4CCB-9EB6-89608D4BD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>
                <a:solidFill>
                  <a:srgbClr val="009900"/>
                </a:solidFill>
                <a:hlinkClick r:id="rId2" action="ppaction://hlinkfile"/>
              </a:rPr>
              <a:t>Hoạt động 4: </a:t>
            </a:r>
            <a:r>
              <a:rPr lang="en-US" altLang="en-US" i="1">
                <a:solidFill>
                  <a:srgbClr val="009900"/>
                </a:solidFill>
                <a:hlinkClick r:id="rId2" action="ppaction://hlinkfile"/>
              </a:rPr>
              <a:t>“Sản phẩm của bé”</a:t>
            </a:r>
          </a:p>
        </p:txBody>
      </p:sp>
      <p:pic>
        <p:nvPicPr>
          <p:cNvPr id="125955" name="Picture 3">
            <a:hlinkClick r:id="rId2" action="ppaction://hlinkfile"/>
            <a:extLst>
              <a:ext uri="{FF2B5EF4-FFF2-40B4-BE49-F238E27FC236}">
                <a16:creationId xmlns:a16="http://schemas.microsoft.com/office/drawing/2014/main" xmlns="" id="{35482F48-43AE-425A-A640-3399E89E5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86</Words>
  <Application>Microsoft Office PowerPoint</Application>
  <PresentationFormat>On-screen Show (4:3)</PresentationFormat>
  <Paragraphs>15</Paragraphs>
  <Slides>10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Hoạt động 1:“ Quan sát tranh”</vt:lpstr>
      <vt:lpstr>PowerPoint Presentation</vt:lpstr>
      <vt:lpstr>Hoạt động 3: “Bé nào khéo tay?”</vt:lpstr>
      <vt:lpstr>Hoạt động 4: “Sản phẩm của bé”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All users Win7 x86</cp:lastModifiedBy>
  <cp:revision>52</cp:revision>
  <dcterms:created xsi:type="dcterms:W3CDTF">2011-10-09T01:35:39Z</dcterms:created>
  <dcterms:modified xsi:type="dcterms:W3CDTF">2020-04-10T13:23:18Z</dcterms:modified>
</cp:coreProperties>
</file>